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50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50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6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70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26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55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59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4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98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8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45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5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66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33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32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59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4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7CC799A-B18C-49D9-AE2E-74F86089F332}" type="datetimeFigureOut">
              <a:rPr lang="sl-SI" smtClean="0"/>
              <a:t>8.5.2020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C427A41-2814-4862-AC9C-A187252B63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2279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0937" y="1321089"/>
            <a:ext cx="10841182" cy="2284557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Naravoslovni dan</a:t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Virtualno potovanje </a:t>
            </a:r>
            <a:br>
              <a:rPr lang="sl-SI" b="1" dirty="0" smtClean="0"/>
            </a:br>
            <a:r>
              <a:rPr lang="sl-SI" b="1" dirty="0" smtClean="0"/>
              <a:t>Horjul - Velenje</a:t>
            </a:r>
            <a:endParaRPr lang="sl-SI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486900" y="5725391"/>
            <a:ext cx="21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Enej Kavčič, 8.a</a:t>
            </a:r>
            <a:endParaRPr lang="sl-SI" dirty="0"/>
          </a:p>
        </p:txBody>
      </p:sp>
      <p:pic>
        <p:nvPicPr>
          <p:cNvPr id="2050" name="Picture 2" descr="Boy Computer Stock Illustrations – 15,093 Boy Computer Stoc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858"/>
            <a:ext cx="2797568" cy="31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9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5"/>
          <p:cNvPicPr/>
          <p:nvPr/>
        </p:nvPicPr>
        <p:blipFill rotWithShape="1">
          <a:blip r:embed="rId2"/>
          <a:srcRect l="10824" r="6845" b="152"/>
          <a:stretch/>
        </p:blipFill>
        <p:spPr>
          <a:xfrm>
            <a:off x="0" y="0"/>
            <a:ext cx="12213990" cy="6858000"/>
          </a:xfrm>
          <a:prstGeom prst="rect">
            <a:avLst/>
          </a:prstGeom>
        </p:spPr>
      </p:pic>
      <p:sp>
        <p:nvSpPr>
          <p:cNvPr id="34" name="Elipsa 33"/>
          <p:cNvSpPr/>
          <p:nvPr/>
        </p:nvSpPr>
        <p:spPr>
          <a:xfrm>
            <a:off x="3906981" y="5018809"/>
            <a:ext cx="477981" cy="2909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Elipsa 34"/>
          <p:cNvSpPr/>
          <p:nvPr/>
        </p:nvSpPr>
        <p:spPr>
          <a:xfrm>
            <a:off x="6380018" y="3553691"/>
            <a:ext cx="852054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Elipsa 35"/>
          <p:cNvSpPr/>
          <p:nvPr/>
        </p:nvSpPr>
        <p:spPr>
          <a:xfrm>
            <a:off x="4551217" y="4943475"/>
            <a:ext cx="852055" cy="441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Elipsa 36"/>
          <p:cNvSpPr/>
          <p:nvPr/>
        </p:nvSpPr>
        <p:spPr>
          <a:xfrm>
            <a:off x="7772401" y="3390034"/>
            <a:ext cx="727364" cy="327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Elipsa 37"/>
          <p:cNvSpPr/>
          <p:nvPr/>
        </p:nvSpPr>
        <p:spPr>
          <a:xfrm>
            <a:off x="8239991" y="2888673"/>
            <a:ext cx="706582" cy="332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Elipsa 38"/>
          <p:cNvSpPr/>
          <p:nvPr/>
        </p:nvSpPr>
        <p:spPr>
          <a:xfrm>
            <a:off x="8239991" y="2026227"/>
            <a:ext cx="758537" cy="249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Elipsa 39"/>
          <p:cNvSpPr/>
          <p:nvPr/>
        </p:nvSpPr>
        <p:spPr>
          <a:xfrm>
            <a:off x="9632374" y="1620981"/>
            <a:ext cx="727362" cy="322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" name="Picture 2" descr="Boy Computer Stock Illustrations – 15,093 Boy Computer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909"/>
            <a:ext cx="1912966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esna puščica 43"/>
          <p:cNvSpPr/>
          <p:nvPr/>
        </p:nvSpPr>
        <p:spPr>
          <a:xfrm rot="21143211">
            <a:off x="1780078" y="5156751"/>
            <a:ext cx="2109355" cy="40524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</a:t>
            </a:r>
            <a:r>
              <a:rPr lang="sl-SI" dirty="0" smtClean="0"/>
              <a:t>irtualna pot</a:t>
            </a:r>
            <a:endParaRPr lang="sl-SI" dirty="0"/>
          </a:p>
        </p:txBody>
      </p:sp>
      <p:pic>
        <p:nvPicPr>
          <p:cNvPr id="3080" name="Picture 8" descr="Šolski avtobus | Osnovna šola Dobr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23" y="3185338"/>
            <a:ext cx="1683329" cy="17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rtčevski otroci obiskali raziskovalni čebelnjak - domžalec.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21" y="2076034"/>
            <a:ext cx="2203914" cy="14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ransko - Muzej motociklov | KRAJI - Sloveni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05" y="3146851"/>
            <a:ext cx="2302299" cy="15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vetlični park Mozirski gaj - Preberite.s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46" y="483401"/>
            <a:ext cx="2048074" cy="15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Pravokotnik 51"/>
          <p:cNvSpPr/>
          <p:nvPr/>
        </p:nvSpPr>
        <p:spPr>
          <a:xfrm>
            <a:off x="6665885" y="174914"/>
            <a:ext cx="2766810" cy="24686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Mozirski gaj – botanični vrt</a:t>
            </a:r>
            <a:endParaRPr lang="sl-SI" dirty="0"/>
          </a:p>
        </p:txBody>
      </p:sp>
      <p:sp>
        <p:nvSpPr>
          <p:cNvPr id="53" name="Pravokotnik 52"/>
          <p:cNvSpPr/>
          <p:nvPr/>
        </p:nvSpPr>
        <p:spPr>
          <a:xfrm>
            <a:off x="4782031" y="1681128"/>
            <a:ext cx="2093888" cy="32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</a:t>
            </a:r>
            <a:r>
              <a:rPr lang="sl-SI" dirty="0" smtClean="0"/>
              <a:t>edež čebelarstva</a:t>
            </a:r>
            <a:endParaRPr lang="sl-SI" dirty="0"/>
          </a:p>
        </p:txBody>
      </p:sp>
      <p:sp>
        <p:nvSpPr>
          <p:cNvPr id="54" name="Pravokotnik 53"/>
          <p:cNvSpPr/>
          <p:nvPr/>
        </p:nvSpPr>
        <p:spPr>
          <a:xfrm>
            <a:off x="8807347" y="4743336"/>
            <a:ext cx="2197213" cy="23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m</a:t>
            </a:r>
            <a:r>
              <a:rPr lang="sl-SI" dirty="0" smtClean="0"/>
              <a:t>uzej motociklov</a:t>
            </a:r>
            <a:endParaRPr lang="sl-SI" dirty="0"/>
          </a:p>
        </p:txBody>
      </p:sp>
      <p:pic>
        <p:nvPicPr>
          <p:cNvPr id="3088" name="Picture 16" descr="Velenje nekoč, danes in ju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74" y="204504"/>
            <a:ext cx="2475160" cy="13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ravokotnik 54"/>
          <p:cNvSpPr/>
          <p:nvPr/>
        </p:nvSpPr>
        <p:spPr>
          <a:xfrm>
            <a:off x="10746325" y="1732683"/>
            <a:ext cx="1361209" cy="83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</a:t>
            </a:r>
            <a:r>
              <a:rPr lang="sl-SI" dirty="0" smtClean="0"/>
              <a:t>ajmlajše slovensko mesto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130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938"/>
          <p:cNvPicPr>
            <a:picLocks noGrp="1"/>
          </p:cNvPicPr>
          <p:nvPr>
            <p:ph idx="1"/>
          </p:nvPr>
        </p:nvPicPr>
        <p:blipFill rotWithShape="1">
          <a:blip r:embed="rId3"/>
          <a:srcRect l="7060" t="34481" r="33850" b="401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B6B6B6"/>
            </a:outerShdw>
          </a:effectLst>
        </p:spPr>
      </p:pic>
      <p:pic>
        <p:nvPicPr>
          <p:cNvPr id="6" name="Picture 2" descr="Boy Computer Stock Illustrations – 15,093 Boy Computer Stock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4736"/>
            <a:ext cx="1940295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esna puščica 6"/>
          <p:cNvSpPr/>
          <p:nvPr/>
        </p:nvSpPr>
        <p:spPr>
          <a:xfrm rot="20616184">
            <a:off x="958644" y="4510426"/>
            <a:ext cx="3491345" cy="42152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</a:t>
            </a:r>
            <a:r>
              <a:rPr lang="sl-SI" dirty="0" smtClean="0"/>
              <a:t>irtualno spoznavanje </a:t>
            </a:r>
            <a:r>
              <a:rPr lang="sl-SI" dirty="0"/>
              <a:t>V</a:t>
            </a:r>
            <a:r>
              <a:rPr lang="sl-SI" dirty="0" smtClean="0"/>
              <a:t>elenja</a:t>
            </a:r>
            <a:endParaRPr lang="sl-SI" dirty="0"/>
          </a:p>
        </p:txBody>
      </p:sp>
      <p:pic>
        <p:nvPicPr>
          <p:cNvPr id="4098" name="Picture 2" descr="Velenje - Staro Velenje | KRAJI - Sloveni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2" y="1596481"/>
            <a:ext cx="3024043" cy="20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4133192" y="676394"/>
            <a:ext cx="4281054" cy="92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Muzej hiše mineralov predstavlja geološko zbirko mineralov sveta in obsežno zbirko iz Slovenije. V zbirki je edinstveni kos jantarja, najden v Premogovniku </a:t>
            </a:r>
            <a:r>
              <a:rPr lang="sl-SI" sz="1400" dirty="0"/>
              <a:t>V</a:t>
            </a:r>
            <a:r>
              <a:rPr lang="sl-SI" sz="1400" dirty="0" smtClean="0"/>
              <a:t>elenje leta 2008.</a:t>
            </a:r>
            <a:endParaRPr lang="sl-SI" sz="1400" dirty="0"/>
          </a:p>
        </p:txBody>
      </p:sp>
      <p:pic>
        <p:nvPicPr>
          <p:cNvPr id="4100" name="Picture 4" descr="Gorska reševalna odsvetuje aktivnosti | Novice: Velenje, Šoštanj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03" y="5063714"/>
            <a:ext cx="3190297" cy="17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9001703" y="4540494"/>
            <a:ext cx="279515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Mesto Velenje z okolico nudi veliko možnosti za šport in rekreacijo.</a:t>
            </a:r>
            <a:endParaRPr lang="sl-SI" sz="1400" dirty="0"/>
          </a:p>
        </p:txBody>
      </p:sp>
      <p:pic>
        <p:nvPicPr>
          <p:cNvPr id="4102" name="Picture 6" descr="Dobri rezultati monitoringa vodotokov v MO Velenje v letu 2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9" y="4915992"/>
            <a:ext cx="2726622" cy="19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4694589" y="4181304"/>
            <a:ext cx="2462646" cy="71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Skozi mesto teče 40 km dolga reka Paka, levi pritok Savinje.</a:t>
            </a:r>
            <a:endParaRPr lang="sl-SI" sz="1400" dirty="0"/>
          </a:p>
        </p:txBody>
      </p:sp>
      <p:pic>
        <p:nvPicPr>
          <p:cNvPr id="4104" name="Picture 8" descr="GC4WJZP Velenje - Garmin chirp experience (Unknown Cache) in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49" y="1426562"/>
            <a:ext cx="1979468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9350849" y="353291"/>
            <a:ext cx="2619478" cy="1073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Spomenik rudarja  še vedno odraža pripadnost in ponos velenjskih rudarjev, ki ga je v tem mestu čutiti na vsakem koraku.</a:t>
            </a:r>
            <a:endParaRPr lang="sl-SI" sz="1400" dirty="0"/>
          </a:p>
        </p:txBody>
      </p:sp>
      <p:pic>
        <p:nvPicPr>
          <p:cNvPr id="4106" name="Picture 10" descr="Mlinarska nedelja - Velenje Sloveni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22"/>
            <a:ext cx="3074244" cy="23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0" y="2662706"/>
            <a:ext cx="3074244" cy="78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Dogodki ob starem mlinu ponujajo bogat kulturni program s predstavitvami starih navad in običajev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73949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938"/>
          <p:cNvPicPr>
            <a:picLocks/>
          </p:cNvPicPr>
          <p:nvPr/>
        </p:nvPicPr>
        <p:blipFill rotWithShape="1">
          <a:blip r:embed="rId2"/>
          <a:srcRect l="7060" t="34481" r="33850" b="401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dist="50800" sx="1000" sy="1000" algn="ctr" rotWithShape="0">
              <a:srgbClr val="B6B6B6"/>
            </a:outerShdw>
          </a:effectLst>
        </p:spPr>
      </p:pic>
      <p:pic>
        <p:nvPicPr>
          <p:cNvPr id="5" name="Picture 2" descr="Boy Computer Stock Illustrations – 15,093 Boy Computer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3956"/>
            <a:ext cx="1958512" cy="22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esna puščica 5"/>
          <p:cNvSpPr/>
          <p:nvPr/>
        </p:nvSpPr>
        <p:spPr>
          <a:xfrm rot="20689755">
            <a:off x="1205830" y="4284087"/>
            <a:ext cx="3571363" cy="4816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</a:t>
            </a:r>
            <a:r>
              <a:rPr lang="sl-SI" dirty="0" smtClean="0"/>
              <a:t>irtualno spoznavanje </a:t>
            </a:r>
            <a:r>
              <a:rPr lang="sl-SI" dirty="0"/>
              <a:t>V</a:t>
            </a:r>
            <a:r>
              <a:rPr lang="sl-SI" dirty="0" smtClean="0"/>
              <a:t>elenja</a:t>
            </a:r>
            <a:endParaRPr lang="sl-SI" dirty="0"/>
          </a:p>
        </p:txBody>
      </p:sp>
      <p:pic>
        <p:nvPicPr>
          <p:cNvPr id="5122" name="Picture 2" descr="Tudi letos bomo ob Velenjskem jezeru skočili v polet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06" y="4671720"/>
            <a:ext cx="3887271" cy="21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4936060" y="3684273"/>
            <a:ext cx="3616037" cy="987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Velenjsko jezero je eno od jezer  v okolici, ki so umetnega izvora. Nastala so z ugrezanjem površine zaradi izkopavanja premoga. Danes je to priljubljena turistična točka.  </a:t>
            </a:r>
            <a:endParaRPr lang="sl-SI" sz="1400" dirty="0"/>
          </a:p>
        </p:txBody>
      </p:sp>
      <p:pic>
        <p:nvPicPr>
          <p:cNvPr id="5124" name="Picture 4" descr="Drugačni muzeji: Muzej premogovništ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2" y="1544912"/>
            <a:ext cx="3321941" cy="22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366832" y="328277"/>
            <a:ext cx="5036440" cy="121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Rudnik Velenje je še vedno živ, čeprav je premog malo slabše kvalitete. Del rudnika je spremenjen v rudniški muzej, ki prikazuje življenje in delo rudarjev nekoč in danes. V vseh obdobjih garaškega dela rudarjev pa se je ohranil njihov pozdrav SREČNO.</a:t>
            </a:r>
            <a:endParaRPr lang="sl-SI" sz="1400" dirty="0"/>
          </a:p>
        </p:txBody>
      </p:sp>
      <p:pic>
        <p:nvPicPr>
          <p:cNvPr id="5126" name="Picture 6" descr="Velenjski grad – Velenje Imago Slovenia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13" y="1424024"/>
            <a:ext cx="3177791" cy="2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006213" y="365125"/>
            <a:ext cx="456926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Grad Velenje je preplet domačih in tujih kultur. Tu je enajst muzejskih in galerijskih zbirk. Največji vtis naredi mastodont, ki ga vidimo v naravni velikosti a je sicer iz plastičnih mas. Posebno mesto pri obiskovalcih najdejo afriške maske, ki jih je mestu </a:t>
            </a:r>
            <a:r>
              <a:rPr lang="sl-SI" sz="1400" dirty="0"/>
              <a:t>V</a:t>
            </a:r>
            <a:r>
              <a:rPr lang="sl-SI" sz="1400" dirty="0" smtClean="0"/>
              <a:t>elenje poklonil češki akademski kipar </a:t>
            </a:r>
            <a:r>
              <a:rPr lang="sl-SI" sz="1400" dirty="0" err="1" smtClean="0"/>
              <a:t>František</a:t>
            </a:r>
            <a:r>
              <a:rPr lang="sl-SI" sz="1400" dirty="0" smtClean="0"/>
              <a:t> </a:t>
            </a:r>
            <a:r>
              <a:rPr lang="sl-SI" sz="1400" dirty="0" err="1" smtClean="0"/>
              <a:t>Foit</a:t>
            </a:r>
            <a:r>
              <a:rPr lang="sl-SI" sz="1400" dirty="0" smtClean="0"/>
              <a:t>.   </a:t>
            </a:r>
            <a:endParaRPr lang="sl-SI" sz="1400" dirty="0"/>
          </a:p>
        </p:txBody>
      </p:sp>
      <p:pic>
        <p:nvPicPr>
          <p:cNvPr id="5128" name="Picture 8" descr="Srednjeveški dnevi na Blejskem gradu | Bled.T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39" y="3543586"/>
            <a:ext cx="2872771" cy="19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9134539" y="5483721"/>
            <a:ext cx="3057461" cy="638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Posebna zanimivost ob obisku gradu je srednjeveški dan.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68911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s | Osnovna šola Bošta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33" y="137635"/>
            <a:ext cx="2758785" cy="2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 vikendih prek Trojan zgolj po stari cesti - avto.finance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86" y="1589028"/>
            <a:ext cx="4807639" cy="27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ustni kro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33" y="3548770"/>
            <a:ext cx="2046929" cy="17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oy Computer Stock Illustrations – 15,093 Boy Computer Sto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714"/>
            <a:ext cx="2026227" cy="2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esna puščica 6"/>
          <p:cNvSpPr/>
          <p:nvPr/>
        </p:nvSpPr>
        <p:spPr>
          <a:xfrm>
            <a:off x="2026227" y="5702356"/>
            <a:ext cx="4894118" cy="511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</a:t>
            </a:r>
            <a:r>
              <a:rPr lang="sl-SI" dirty="0" smtClean="0"/>
              <a:t>a poti domov virtualno še na Trojanske krofe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769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06688"/>
            <a:ext cx="10515600" cy="219103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Rudarski pozdrav </a:t>
            </a:r>
            <a:br>
              <a:rPr lang="sl-SI" dirty="0" smtClean="0"/>
            </a:br>
            <a:r>
              <a:rPr lang="sl-SI" sz="6000" dirty="0" smtClean="0"/>
              <a:t>SREČNO</a:t>
            </a:r>
          </a:p>
        </p:txBody>
      </p:sp>
      <p:pic>
        <p:nvPicPr>
          <p:cNvPr id="7170" name="Picture 2" descr="Vozni red – OSNOVNA ŠOLA ZRE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3094746"/>
            <a:ext cx="5361997" cy="295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53977"/>
      </p:ext>
    </p:extLst>
  </p:cSld>
  <p:clrMapOvr>
    <a:masterClrMapping/>
  </p:clrMapOvr>
</p:sld>
</file>

<file path=ppt/theme/theme1.xml><?xml version="1.0" encoding="utf-8"?>
<a:theme xmlns:a="http://schemas.openxmlformats.org/drawingml/2006/main" name="Globina">
  <a:themeElements>
    <a:clrScheme name="Modr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lobin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Globina</Template>
  <TotalTime>318</TotalTime>
  <Words>265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Corbel</vt:lpstr>
      <vt:lpstr>Globina</vt:lpstr>
      <vt:lpstr>Naravoslovni dan   Virtualno potovanje  Horjul - Velenje</vt:lpstr>
      <vt:lpstr>PowerPointova predstavitev</vt:lpstr>
      <vt:lpstr>PowerPointova predstavitev</vt:lpstr>
      <vt:lpstr>PowerPointova predstavitev</vt:lpstr>
      <vt:lpstr>PowerPointova predstavitev</vt:lpstr>
      <vt:lpstr>Rudarski pozdrav  SREČNO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</dc:creator>
  <cp:lastModifiedBy>SIMONA</cp:lastModifiedBy>
  <cp:revision>23</cp:revision>
  <dcterms:created xsi:type="dcterms:W3CDTF">2020-05-08T14:44:55Z</dcterms:created>
  <dcterms:modified xsi:type="dcterms:W3CDTF">2020-05-08T20:03:33Z</dcterms:modified>
</cp:coreProperties>
</file>